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4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30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1552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27/07/2022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64" y="1446740"/>
            <a:ext cx="3823737" cy="24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4" y="1253330"/>
            <a:ext cx="3944253" cy="247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92" y="4137901"/>
            <a:ext cx="4607497" cy="2386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5" y="3953670"/>
            <a:ext cx="3712778" cy="257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21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592890"/>
              </p:ext>
            </p:extLst>
          </p:nvPr>
        </p:nvGraphicFramePr>
        <p:xfrm>
          <a:off x="475487" y="1132788"/>
          <a:ext cx="7999652" cy="5515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8:30-09:00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>
                          <a:effectLst/>
                        </a:rPr>
                        <a:t>Welcome</a:t>
                      </a:r>
                      <a:r>
                        <a:rPr lang="da-DK" sz="1050" baseline="0" dirty="0">
                          <a:effectLst/>
                        </a:rPr>
                        <a:t> </a:t>
                      </a:r>
                      <a:r>
                        <a:rPr lang="da-DK" sz="1050" baseline="0" dirty="0" err="1">
                          <a:effectLst/>
                        </a:rPr>
                        <a:t>presentation</a:t>
                      </a:r>
                      <a:endParaRPr lang="da-DK" sz="105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>
                          <a:effectLst/>
                        </a:rPr>
                        <a:t>Aim</a:t>
                      </a:r>
                      <a:endParaRPr lang="da-DK" sz="80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>
                          <a:effectLst/>
                        </a:rPr>
                        <a:t>Plan</a:t>
                      </a:r>
                      <a:endParaRPr lang="en-US" sz="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09:00-10:00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 1:  Introduction to 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 + 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178725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10:00-10:30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2423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10:30-12:00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Exercise 1</a:t>
                      </a:r>
                      <a:endParaRPr lang="en-US" sz="8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Session 2:  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expansions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14:30-17:00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2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Catch up, questions and </a:t>
                      </a:r>
                      <a:r>
                        <a:rPr lang="en-US" sz="1050">
                          <a:effectLst/>
                        </a:rPr>
                        <a:t>exercise solutions from </a:t>
                      </a:r>
                      <a:r>
                        <a:rPr lang="en-US" sz="1050" dirty="0">
                          <a:effectLst/>
                        </a:rPr>
                        <a:t>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Group exercise 3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Group exercise 3 (continued)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Group presentations </a:t>
                      </a:r>
                      <a:r>
                        <a:rPr lang="en-US" sz="1050" dirty="0">
                          <a:effectLst/>
                        </a:rPr>
                        <a:t>and wrap</a:t>
                      </a:r>
                      <a:r>
                        <a:rPr lang="en-US" sz="1050" baseline="0" dirty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397</Words>
  <Application>Microsoft Macintosh PowerPoint</Application>
  <PresentationFormat>On-screen Show (4:3)</PresentationFormat>
  <Paragraphs>167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PowerPoint Presentation</vt:lpstr>
      <vt:lpstr>PowerPoint Presentation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2022-07-27T11:25:55Z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